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40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9CE40F-5414-BFB6-9A18-6DD472D3FF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F0AE44-07E5-F109-0B8D-9C9F5B6EEF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4DB7C9-F582-1FFC-F04F-196636CC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2195-8786-4276-BFCB-74BCC06688C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0F05D5-C0A7-70CF-0883-9D2C22186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4A93A1B-9B7E-F0A5-D6AA-333DFE410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C2B2-CE75-40DA-B367-A628F8A1B3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100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165D34-B3B5-766A-F4F0-379222FB9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47513C2-4DB8-F94F-51E6-246251250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2785DF-DDB5-81F1-3222-244046394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2195-8786-4276-BFCB-74BCC06688C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536452-88FF-FAE0-A3BB-E1C996E4B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2CB524-1E49-9268-AA44-DFE3F76A1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C2B2-CE75-40DA-B367-A628F8A1B3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8762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E1F975C-6847-6E8E-1324-4CD7C64BBB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3D2D36F-5409-F4CB-6C1F-6A78F37DA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C9A73D-1490-0418-B8EE-130F8B6EC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2195-8786-4276-BFCB-74BCC06688C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62AEFB-E00C-E02C-84DE-3B15F706F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5E26E4-64D7-72B8-E3C8-64D897D61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C2B2-CE75-40DA-B367-A628F8A1B3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881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0AEB51-8DE5-2000-E3A3-540B61CEC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228C71-C074-9C0A-1E3B-4AF925D0B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8E5CC3-1506-292D-F2F3-495BC3E25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2195-8786-4276-BFCB-74BCC06688C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C5AF4E-E129-6A66-3FB3-A1E50DD9B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F4D68C-30DF-80CC-7EDF-B6F826903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C2B2-CE75-40DA-B367-A628F8A1B3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400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CE6E95-552E-1D7D-D695-DF7B31CD2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736755-09EF-3B26-BEAC-F64034FC6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EED85E-F9FF-E94C-02B2-6E16811D4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2195-8786-4276-BFCB-74BCC06688C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711ACF-8A6A-6703-B377-FC50B2754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557B43-6137-F110-F310-0D5F56B47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C2B2-CE75-40DA-B367-A628F8A1B3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525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AB1F37-0C6F-B47E-3C0B-57745C2E9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9C65CF-6895-BFEA-7958-1B0A1E129C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E9D2-2352-6D12-2F01-9C09F6EF8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8D082B9-9110-1EC2-3712-D877278CE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2195-8786-4276-BFCB-74BCC06688C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B39696F-D4B4-50E1-6BE6-4E1B2B0AC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C6AB4D-1FB0-CE71-3DDE-08468392D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C2B2-CE75-40DA-B367-A628F8A1B3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8743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221B65-E31A-712D-0E20-473BF4AD3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13664E1-B315-D141-FF70-56CADF391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E1627A-2C11-50F3-464C-740CB9F429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F2F9B32-A78B-00B3-91E3-1E2C100D37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C87C15B-EB0D-66C1-34E7-5D913E0B15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408B2ED-43A0-2655-C7F1-4CDAFB60C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2195-8786-4276-BFCB-74BCC06688C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1D80BEA-C96A-3463-1575-4A8EA8C6D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F36E038-B3B5-C691-822F-667A93CA8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C2B2-CE75-40DA-B367-A628F8A1B3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897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CEE679-3519-8D7E-43DE-BCE6604B6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B5FF2BC-4E53-0C71-DEB6-66A83C19B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2195-8786-4276-BFCB-74BCC06688C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FD83A71-099F-331F-AA2C-ECAD6123C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2A2E962-A0DB-AAFF-51DB-E934BB175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C2B2-CE75-40DA-B367-A628F8A1B3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34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21F543F-E7AA-B344-46D8-6F61F54C3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2195-8786-4276-BFCB-74BCC06688C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E93C269-FB6D-6563-CC51-C7ECD990B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1640758-BDB2-17E4-D059-BA8D1D4ED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C2B2-CE75-40DA-B367-A628F8A1B3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0113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943C78-D068-FF46-78B4-2777E07AD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E4F9F7-9A1D-C550-16BD-5BF5DEC6D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EA68091-AFCA-7998-4F0C-7307985CA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33B95C2-4018-1A21-AFC1-C5BE1DFB6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2195-8786-4276-BFCB-74BCC06688C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A82738C-A56D-9443-DD7B-BB7267422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9C1A935-73C3-3F92-3A1A-C7DFC8819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C2B2-CE75-40DA-B367-A628F8A1B3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517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BFA24B-E794-1ABF-7572-78CD7B44D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3A144DE-B1D9-7240-C254-7A24F01CA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DC6B149-CCFB-BF00-F3F7-BB032584E1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7144E81-B01A-AEE5-82C6-48D48FC8D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2195-8786-4276-BFCB-74BCC06688C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B105668-B375-8855-26AF-83919C722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CCD398-2D26-2E27-2D06-FF6685A4F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C2B2-CE75-40DA-B367-A628F8A1B3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504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30AE259-3B35-E86E-4901-53199E160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A1E766-2A71-2E12-1231-4180C5D59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3F8A89-0455-FF0A-56DC-D4E9B3BB42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FE2195-8786-4276-BFCB-74BCC06688C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1B8FF2-F437-B36F-B0DA-A19B89990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095B80-52A6-0E17-FA33-E60D6DB287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6CC2B2-CE75-40DA-B367-A628F8A1B3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8323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63B02622-1E4E-94A0-AA49-3D01D5F2DA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2033" y="1228564"/>
            <a:ext cx="4380268" cy="431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409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原田 華音</dc:creator>
  <cp:lastModifiedBy>原田 華音</cp:lastModifiedBy>
  <cp:revision>1</cp:revision>
  <dcterms:created xsi:type="dcterms:W3CDTF">2025-07-25T06:26:37Z</dcterms:created>
  <dcterms:modified xsi:type="dcterms:W3CDTF">2025-07-25T06:27:45Z</dcterms:modified>
</cp:coreProperties>
</file>